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  <p:embeddedFont>
      <p:font typeface="Inter"/>
      <p:regular r:id="rId15"/>
      <p:bold r:id="rId16"/>
      <p:italic r:id="rId17"/>
      <p:boldItalic r:id="rId18"/>
    </p:embeddedFont>
    <p:embeddedFont>
      <p:font typeface="Plus Jakarta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4F83081-E256-4831-BDD6-50D7E0A00E3A}">
  <a:tblStyle styleId="{54F83081-E256-4831-BDD6-50D7E0A00E3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bold.fntdata"/><Relationship Id="rId11" Type="http://schemas.openxmlformats.org/officeDocument/2006/relationships/font" Target="fonts/Roboto-regular.fntdata"/><Relationship Id="rId22" Type="http://schemas.openxmlformats.org/officeDocument/2006/relationships/font" Target="fonts/PlusJakartaSans-boldItalic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italic.fntdata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-regular.fntdata"/><Relationship Id="rId14" Type="http://schemas.openxmlformats.org/officeDocument/2006/relationships/font" Target="fonts/Roboto-boldItalic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-regular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262f8e95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6262f8e95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6262fa8e7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6262fa8e7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262f8e95e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6262f8e95e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{54F83081-E256-4831-BDD6-50D7E0A00E3A}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{54F83081-E256-4831-BDD6-50D7E0A00E3A}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the expression or application of human creative skill and imagination; the various branches of creative activity, such as painting, music, literature, and dance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“Patterns we find in Paleolithic art over tens of thousands of years seem to relate to a special kind of interaction of people with the landscape, with the animals that inhabit it, and with each other.”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"/>
                        <a:buChar char="-"/>
                      </a:pP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R. Dale Guthrie, 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The Nature of Paleolithic Art</a:t>
                      </a:r>
                      <a:r>
                        <a:rPr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2005.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Art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idx="2" type="body"/>
          </p:nvPr>
        </p:nvSpPr>
        <p:spPr>
          <a:xfrm>
            <a:off x="107625" y="105925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suppose is going on in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5070088" y="3167875"/>
            <a:ext cx="3816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EU, “Photo of Lascaux Painting” taken February 2006, created between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c. 17,000 and c. 15,000 BCE during the Upper Paleolithic period. GNU Free Documentation License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3" name="Google Shape;1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8750" y="495775"/>
            <a:ext cx="3966325" cy="2602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